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>
        <p:scale>
          <a:sx n="66" d="100"/>
          <a:sy n="66" d="100"/>
        </p:scale>
        <p:origin x="-91" y="-67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4232" y="6121052"/>
            <a:ext cx="6552728" cy="2308312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Лутфуллина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Рашида </a:t>
            </a:r>
            <a:r>
              <a:rPr lang="ru-RU" sz="20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Нурулловна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r>
              <a:rPr lang="ru-RU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читель родного (татарского) языка и литературы высшей квалификационной категории 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МБОУ «Каргалинская гимназия» </a:t>
            </a:r>
            <a:endParaRPr lang="ru-RU" sz="20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Чистопольского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муниципального района</a:t>
            </a:r>
            <a:endParaRPr lang="ru-RU" sz="20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8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t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30534" y="3207346"/>
            <a:ext cx="5616699" cy="1938980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4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Чын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укытучы-ул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үзенең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белемнәренең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югарылыгыннан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укучының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белмәвенә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кадәр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төшәргә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һәм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аның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белән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бергә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күтәрелергә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сәләтле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80596" y="906199"/>
            <a:ext cx="5724694" cy="1938980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«Настоящий 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учитель тот, кто способен спуститься с высот своих знаний до незнания ученика и вместе с ним совершить 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восхождение»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736379" y="158811"/>
            <a:ext cx="80938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ПЕДАГОГ - НАСТАВНИК</a:t>
            </a:r>
            <a:endParaRPr lang="tt-RU" sz="28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9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0245" y="0"/>
            <a:ext cx="4619129" cy="7921625"/>
          </a:xfrm>
          <a:prstGeom prst="rect">
            <a:avLst/>
          </a:prstGeom>
        </p:spPr>
      </p:pic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3" y="146361"/>
            <a:ext cx="1777271" cy="97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лейсан\Desktop\ноябрь 2022\фото учителей\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955" y="2880372"/>
            <a:ext cx="2592289" cy="417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3994</TotalTime>
  <Words>66</Words>
  <Application>Microsoft Office PowerPoint</Application>
  <PresentationFormat>Произвольный</PresentationFormat>
  <Paragraphs>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Otdel</cp:lastModifiedBy>
  <cp:revision>815</cp:revision>
  <dcterms:created xsi:type="dcterms:W3CDTF">2012-10-29T05:24:40Z</dcterms:created>
  <dcterms:modified xsi:type="dcterms:W3CDTF">2023-03-29T13:02:10Z</dcterms:modified>
</cp:coreProperties>
</file>